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-112" y="-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heme" Target="theme/theme1.xml"/><Relationship Id="rId15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printerSettings" Target="printerSettings/printerSettings1.bin"/><Relationship Id="rId148" Type="http://schemas.openxmlformats.org/officeDocument/2006/relationships/presProps" Target="presProps.xml"/><Relationship Id="rId14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46DF96-1A74-7B47-AD19-47410BE78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35C1A72-CAA8-6447-9B55-273A6942B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C537863-E929-2042-A36D-63168E60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A4EBB9-89EB-3C4F-8873-DC553C52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255629-4D56-044A-879A-2A4B7112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5FEA9-FAB6-CD4F-B3D2-BA1F53D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0552CE3-5A6B-2E4B-8595-086029743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157950-18C8-254D-A19B-957EE069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9D2A8F-AB5D-D646-8094-16F3571F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156094-F304-AB46-A3D1-1408C31B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5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A3B6058-D355-4349-A563-AEEE20AA6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ABDB8B9-B5F1-C64B-A3D4-FF98C0074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95B268-0A32-5C4E-978B-E18A1422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10C137-13E1-4947-AF91-5E93522B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ADB337-6908-4E42-B08A-F4AC83FB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6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08348C-5E9D-C445-A693-AB7F8D50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1C6993-F335-4F48-8BB4-EFDF740B6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8185A3-EC86-F148-B913-C34F6EB9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40C202-3770-2547-AED7-3BFC1982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25321B-09A2-2240-9E58-29F8FB43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1C177A-5CF1-DA4D-A466-E7DBF0EA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A38560-89BA-594E-9F3A-46F363E69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3FCA9C-7CD3-3549-826D-7D404287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3EB0663-E2EF-A54D-8A98-4C5D5CD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91D13E-6023-2942-9215-44068F21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4E86A2-FCF1-E54F-9941-C59CB155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4319E3-55EC-9F44-8575-573F52D5E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A422DA-D0AE-2B48-B87B-BA9387966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D95F068-656E-474F-AEE6-0AE5F917C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725F585-77C2-3F4A-A291-57E2C92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CE6DEBF-7B78-E244-9E23-B433C8C0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5B7DC2-BAB9-1340-BB04-5E0FA276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666CAC-F7D1-664E-8D0E-EC0AF71C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A13112A-F443-904B-AEAF-B0200EB0A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DB60C37-2FEB-1F4C-850B-24E3A38A0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F3737D6-38F3-8948-857F-40850687C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027C228-0343-B443-88B4-5B621D7F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D287044-597C-7C48-A65A-54D33242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2A21C98-EBA8-9141-A8D3-EBCF0C8D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A2231-2BF3-8840-B6FF-9E8948E9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CDFD913-1F24-9D4D-9203-C93447A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1547908-2A93-8147-8747-BAD24FF6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555BC92-DB49-4A40-97F8-605D11A5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4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F0A692B-0470-7049-933F-8389907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2D7208A-194B-8E4A-BD24-4E985537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149BFA7-E5BE-F64C-BC40-4F5AB37C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0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740C45-38A8-AB48-909A-95237C86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21B666-5898-8F48-A283-2B704D0E4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99EDF86-7E8B-5947-8088-B297ACCA9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5C53A2E-4D3B-5C44-848E-3D36B7B7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877AD3-B044-5442-8093-E5B81B7F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5ECCDAC-FB4C-DB42-9FD0-15F8A7B4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0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3BB935-73CD-A540-846B-8EEB3AA7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9348FD1-CBB5-BE45-8B89-6AD749BFD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6A4B254-2901-3848-A534-8A68ABF1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5BD7EB-08BC-4B4D-BA08-B2628C6A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F8441B3-3703-8243-AD7D-EB4B7863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EBD257-2374-8F4F-922A-8D0C8F87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92217B1-1CF2-F84C-AB10-6FF19178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611E2F-1AEF-AF44-AAAB-78D57398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DC8344-860D-AF48-A10E-99EDC952A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40094-5073-474E-B795-816E6A60831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B16BE5-014C-3948-B05E-ACE636F40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0F15CD-2266-6A4D-96EB-AD3EBB4D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8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MADC </a:t>
            </a:r>
            <a:r>
              <a:rPr lang="en-US" dirty="0" err="1"/>
              <a:t>Old_Resting</a:t>
            </a:r>
            <a:r>
              <a:rPr lang="en-US" dirty="0"/>
              <a:t> Power272 FULL Network analysis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Sean Ma</a:t>
            </a:r>
          </a:p>
          <a:p>
            <a:r>
              <a:rPr dirty="0"/>
              <a:t>2018-10-</a:t>
            </a:r>
            <a:r>
              <a:rPr dirty="0" smtClean="0"/>
              <a:t>2</a:t>
            </a:r>
            <a:r>
              <a:rPr lang="en-US" dirty="0" smtClean="0"/>
              <a:t>4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t>2018-10</a:t>
            </a:r>
            <a:r>
              <a:rPr/>
              <a:t>-</a:t>
            </a:r>
            <a:r>
              <a:rPr smtClean="0"/>
              <a:t>2</a:t>
            </a:r>
            <a:r>
              <a:rPr lang="en-US" smtClean="0"/>
              <a:t>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6887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Nodal metrics with positive values only - further stratified by different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2018-10-24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Individual Heatmap with both positive/negative correlations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Group MEAN Heatmap with both positive/negative correlations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2018-10-24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Graph metrics with positive values only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2018-10-24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Macintosh PowerPoint</Application>
  <PresentationFormat>Custom</PresentationFormat>
  <Paragraphs>12</Paragraphs>
  <Slides>145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6" baseType="lpstr">
      <vt:lpstr>Office Theme</vt:lpstr>
      <vt:lpstr>MADC Old_Resting Power272 FULL Network analysis</vt:lpstr>
      <vt:lpstr>Individual Heatmap with both positive/negative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MEAN Heatmap with both positive/negative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metrics with positive values only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Nodal metrics with positive values only - further stratified by different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Ma</dc:creator>
  <cp:lastModifiedBy>Sean</cp:lastModifiedBy>
  <cp:revision>5</cp:revision>
  <dcterms:created xsi:type="dcterms:W3CDTF">2018-08-16T18:13:04Z</dcterms:created>
  <dcterms:modified xsi:type="dcterms:W3CDTF">2018-10-24T20:47:20Z</dcterms:modified>
</cp:coreProperties>
</file>